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1" r:id="rId2"/>
    <p:sldId id="288" r:id="rId3"/>
    <p:sldId id="284" r:id="rId4"/>
    <p:sldId id="289" r:id="rId5"/>
    <p:sldId id="290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23"/>
    <p:restoredTop sz="87032"/>
  </p:normalViewPr>
  <p:slideViewPr>
    <p:cSldViewPr snapToGrid="0">
      <p:cViewPr>
        <p:scale>
          <a:sx n="95" d="100"/>
          <a:sy n="95" d="100"/>
        </p:scale>
        <p:origin x="568" y="376"/>
      </p:cViewPr>
      <p:guideLst/>
    </p:cSldViewPr>
  </p:slideViewPr>
  <p:notesTextViewPr>
    <p:cViewPr>
      <p:scale>
        <a:sx n="95" d="100"/>
        <a:sy n="9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08.50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511 95 24575,'-14'0'0,"-6"0"0,1 0 0,0 0 0,7 0 0,1 0 0,-3 0 0,-2 0 0,0 0 0,4 2 0,-3 3 0,-1 5 0,-4 5 0,-4 2 0,-2 2 0,-3 0 0,-1 0 0,2 0 0,4-1 0,4-1 0,3 2 0,2-1 0,2-3 0,5-3 0,2-4 0,1 1 0,1-1 0,-1 0 0,3 0 0,0 0 0,2 7 0,-2 13 0,-4 19 0,-3 23 0,-4 11 0,3 0 0,4-20 0,3-20 0,3-17 0,0-6 0,0 2 0,0 1 0,0 1 0,0-1 0,2 1 0,5 5 0,6 8 0,8 5 0,7 5 0,6-4 0,9-2 0,9-2 0,9 0 0,4-3 0,1-6 0,-13-9 0,-13-8 0,-12-6 0,-7-2 0,0-2 0,0-1 0,1 0 0,-1 0 0,5 0 0,2 0 0,6 0 0,5 0 0,3 0 0,-2-4 0,-3-3 0,-3-4 0,-4-5 0,0-1 0,-2-4 0,-7 2 0,-3 3 0,-4 1 0,-2 3 0,0-3 0,-2-3 0,1-4 0,2-4 0,2-4 0,2-6 0,-1-9 0,-4-1 0,-3 4 0,-6 13 0,-2 4 0,-1-7 0,-3-22 0,-6-18 0,-9-5 0,-3 15 0,4 21 0,6 19 0,7 10 0,-1-2 0,-2 1 0,-3-10 0,-1-3 0,-2-6 0,-3-10 0,-6-3 0,-2-3 0,0 7 0,1 4 0,3 3 0,-2 1 0,2 2 0,3 8 0,4 7 0,7 6 0,1 5 0,-1 3 0,-4 1 0,-6 1 0,-9-3 0,-7-1 0,2-2 0,4 1 0,10 2 0,4 2 0,3 1 0,-1 0 0,0 0 0,-2 0 0,0 0 0,1 0 0,1 0 0,2 0 0,0 0 0,0 0 0,1 0 0,0 0 0,1 0 0,-1 0 0,-1 0 0,2 2 0,0 0 0,3 1 0,1 2 0,-1-1 0,1 0 0,-1-1 0,0 1 0,0 0 0,-3 0 0,0 1 0,-2 1 0,2 1 0,2 0-1696,3 1 0,1-4 0,0 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5.52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6.7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7.7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18 24575,'0'-9'0,"0"1"0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8.30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9.1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24.26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25.56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24575,'0'9'0,"0"-1"0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26.40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24300,'0'9'0,"0"-1"0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27.28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09.0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09.4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09.77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0.37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1.0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1.6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4.0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6:12:14.93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CA6BA-A047-FA49-8C50-F5A27191D5AA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21C2F-B172-BF4A-AF4E-0C45E34D3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1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authors believe to be a significant key to the tectono-magnetic processes of the region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As subduction transformed into San Andreas, extension re-oriented 50 degrees further clockwise (to current position)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21C2F-B172-BF4A-AF4E-0C45E34D323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34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74530A-FB83-C718-B3C6-222C877844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234C48-23F4-84F2-ADD4-F6E99A5395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CF1C54-036B-C597-A408-AE922396E3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"/>
              </a:rPr>
              <a:t>The rocks are usually intensely brecciated near tectonic contacts the entire upper plate may be shattered, but some plates are not. </a:t>
            </a:r>
            <a:endParaRPr lang="en-US" sz="2800" dirty="0"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"/>
              </a:rPr>
              <a:t>Underlying rocks are deformed only in a thin zone close to the </a:t>
            </a:r>
            <a:r>
              <a:rPr lang="en-US" sz="1800" dirty="0" err="1">
                <a:effectLst/>
                <a:latin typeface="Times"/>
              </a:rPr>
              <a:t>tectonc</a:t>
            </a:r>
            <a:r>
              <a:rPr lang="en-US" sz="1800" dirty="0">
                <a:effectLst/>
                <a:latin typeface="Times"/>
              </a:rPr>
              <a:t> contact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9C966-DE96-4A54-77F1-54423B2ED8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21C2F-B172-BF4A-AF4E-0C45E34D32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11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7B94A2-B7ED-7CB4-88FE-1660232B7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E5D334-2FF7-8CD4-8ABA-3853354064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D5EB69-89FD-CF99-193C-BC12FF272F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62993F-2DCB-7E94-303E-46AD560EFE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21C2F-B172-BF4A-AF4E-0C45E34D3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75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86329-E3CC-96E1-1990-BD953E256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0250C14-827B-118D-B1ED-A48B75D9A9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90B307-2C13-485A-A483-E3145F5F5C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39C67-54E6-1200-1E81-B2A6B8F4A2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21C2F-B172-BF4A-AF4E-0C45E34D3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30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F8F829-F287-81B8-F039-ED7A34585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CABC259-ECB0-C3EA-6EF7-875D614DEE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EA0016-5711-AC4B-9C96-2499407BFD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B53629-8A68-EC0E-63E3-CD5FAC0D8A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21C2F-B172-BF4A-AF4E-0C45E34D3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0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9D4A2-18CA-4DD4-DF35-6E193C7A0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A97F0-95E9-DB6A-BCFE-E46C68CD2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4DA64-7868-22FF-3093-EEF43E7F5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0F8BF-8F24-4D20-AB1D-2F8D3B75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EBDE-9CC6-46D6-96DC-680E31CA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CB032-CA59-F74D-51ED-F1BA024C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124C4-858A-B819-5EA9-C9F3EBB82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95732-4F99-2543-A07E-D4850D0AB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88B6-4C75-50C7-7AC0-70A44621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CBA2A-6244-E91A-1A0B-1221CF04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84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5E263-BFE6-C7C5-5751-EFB6DF7A6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D53A2-C99C-4DC1-8C84-0F4A57AB74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372CE-5271-EC16-0965-EA35F6AB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4E2C2-3668-6789-1B16-8EE2FF83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746AE-FD7D-1F07-A02E-D536B18A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8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60CF5-2124-2B00-D0F0-9720C70FA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220C2-0BF5-3CE5-85E5-96C4C3C1C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09DAC-EE23-FFCD-63A0-7E6B265F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6676D-773A-2367-DD6F-C1B8024B2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2A659-E805-ABC1-1323-E7E95E24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E2127-74C1-3BCC-4E3B-392D0891A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C32A5-D845-555B-4DB2-DB8B8C890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78D4A-30CA-DB12-19FA-3B8F3D4F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94D8A-9BCB-A563-1928-9334F187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744D-924A-3ABF-2B9C-E4F2F2AA2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3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4A1FF-09C6-FD17-D632-1105E94D2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E4C64-4BC7-DD3E-D214-2C0B9BC79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2475B-9D6C-BA65-9CB5-AB55BFBBA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7E05F-E290-D350-EB4F-D0D0FF863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40FCF-D4D2-FE31-0F58-D658EE1D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5874C-4848-40F7-CA29-8C5324D3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4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D38C-10AC-E576-AE90-1ACF931B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CD73A9-131A-8FA8-8138-9F6AC1091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8FFA0F-9353-5D1E-5A46-15F4E5634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E258F8-098B-165B-E8A0-E98426C051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9E5ECF-8185-8759-8CE1-642752B2A2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AF114-6AE5-3C87-A2C7-4DFF361B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B8223E-357F-31EA-6A7E-F8F42D6D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3A345C-D4B6-EF6D-A4C5-9F75A9FE3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3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3CA5-0F19-EEBA-6E88-462368CB4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8A9090-7F29-1FC9-F42C-BBE544C1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BC4B18-75E1-456C-AC6B-58FB37BD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4F976-0C8E-F506-0A5A-44792748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2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1BB03D-3239-88EC-F0FB-7BFC01BB0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1C161-8078-ECDA-67E3-EBE46C25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1F119E-FE83-A89B-CF98-187982C91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19513-BC13-F196-B6EF-14730B214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F1730-0C12-DDC3-AA9E-35D992DC7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B6419-790E-BC30-03D0-982C2048E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DF515-1490-7B7A-BD84-8F89E85A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C4720-0E47-C789-E7A9-544CB60B6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5DA9B-416C-2873-33D0-E260673FE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71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63DD2-273D-C119-911C-D981430E0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BF012-DC86-EBA4-2D55-59CBF1C1D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1B8AA-2763-1B70-F772-3F10D5208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7743D-A88E-2408-B175-BF180DF7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7433D-6879-CC88-A016-17F2BD59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1BB92-FE18-A281-A790-B4BD105A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1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A3DCB7-0AF0-FE7E-70D8-3D9CE31F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62BC74-E969-AFBB-35B6-D79D32B05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F3FD5-9AF5-8F94-6B68-66C5B8DF3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65ACF9-C6DD-9246-965D-8DB7C923DFC8}" type="datetimeFigureOut">
              <a:rPr lang="en-US" smtClean="0"/>
              <a:t>11/12/24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D6634-2F69-23C3-877D-14F0B79AD2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696C0-3298-41C3-8C13-4D1E0608FE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C52410-5293-B740-9307-9FD87677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7.xml"/><Relationship Id="rId18" Type="http://schemas.openxmlformats.org/officeDocument/2006/relationships/customXml" Target="../ink/ink12.xml"/><Relationship Id="rId26" Type="http://schemas.openxmlformats.org/officeDocument/2006/relationships/customXml" Target="../ink/ink18.xml"/><Relationship Id="rId3" Type="http://schemas.openxmlformats.org/officeDocument/2006/relationships/image" Target="../media/image2.jpg"/><Relationship Id="rId21" Type="http://schemas.openxmlformats.org/officeDocument/2006/relationships/customXml" Target="../ink/ink14.xml"/><Relationship Id="rId7" Type="http://schemas.openxmlformats.org/officeDocument/2006/relationships/customXml" Target="../ink/ink2.xml"/><Relationship Id="rId12" Type="http://schemas.openxmlformats.org/officeDocument/2006/relationships/customXml" Target="../ink/ink6.xml"/><Relationship Id="rId17" Type="http://schemas.openxmlformats.org/officeDocument/2006/relationships/customXml" Target="../ink/ink11.xml"/><Relationship Id="rId25" Type="http://schemas.openxmlformats.org/officeDocument/2006/relationships/customXml" Target="../ink/ink17.xml"/><Relationship Id="rId2" Type="http://schemas.openxmlformats.org/officeDocument/2006/relationships/notesSlide" Target="../notesSlides/notesSlide2.xml"/><Relationship Id="rId16" Type="http://schemas.openxmlformats.org/officeDocument/2006/relationships/customXml" Target="../ink/ink10.xml"/><Relationship Id="rId20" Type="http://schemas.openxmlformats.org/officeDocument/2006/relationships/customXml" Target="../ink/ink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24" Type="http://schemas.openxmlformats.org/officeDocument/2006/relationships/image" Target="../media/image7.png"/><Relationship Id="rId5" Type="http://schemas.openxmlformats.org/officeDocument/2006/relationships/customXml" Target="../ink/ink1.xml"/><Relationship Id="rId15" Type="http://schemas.openxmlformats.org/officeDocument/2006/relationships/customXml" Target="../ink/ink9.xml"/><Relationship Id="rId23" Type="http://schemas.openxmlformats.org/officeDocument/2006/relationships/customXml" Target="../ink/ink16.xml"/><Relationship Id="rId10" Type="http://schemas.openxmlformats.org/officeDocument/2006/relationships/customXml" Target="../ink/ink4.xml"/><Relationship Id="rId19" Type="http://schemas.openxmlformats.org/officeDocument/2006/relationships/image" Target="../media/image6.png"/><Relationship Id="rId4" Type="http://schemas.openxmlformats.org/officeDocument/2006/relationships/image" Target="../media/image3.jpg"/><Relationship Id="rId9" Type="http://schemas.openxmlformats.org/officeDocument/2006/relationships/customXml" Target="../ink/ink3.xml"/><Relationship Id="rId14" Type="http://schemas.openxmlformats.org/officeDocument/2006/relationships/customXml" Target="../ink/ink8.xml"/><Relationship Id="rId22" Type="http://schemas.openxmlformats.org/officeDocument/2006/relationships/customXml" Target="../ink/ink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11BBB-B66E-B419-A217-6DC7A363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924" y="355351"/>
            <a:ext cx="6778054" cy="785045"/>
          </a:xfrm>
        </p:spPr>
        <p:txBody>
          <a:bodyPr>
            <a:noAutofit/>
          </a:bodyPr>
          <a:lstStyle/>
          <a:p>
            <a:r>
              <a:rPr lang="en-US" sz="2400" dirty="0">
                <a:effectLst/>
                <a:latin typeface="Times"/>
              </a:rPr>
              <a:t>Low-Angle (Denudation) Faults, Hinterland of the Sevier Orogenic Belt, Eastern Nevada and Western Utah 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931E0A-0C4C-3189-A6D9-002CF27958DE}"/>
              </a:ext>
            </a:extLst>
          </p:cNvPr>
          <p:cNvSpPr txBox="1"/>
          <p:nvPr/>
        </p:nvSpPr>
        <p:spPr>
          <a:xfrm>
            <a:off x="771922" y="1721259"/>
            <a:ext cx="397035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Claim: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Denudation faulting in E. B&amp;R are unrelated to the Sevier orogenic belt.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of Tertiary age, relating to some earlier extensional phenomenon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AACE5E-7A81-D5DD-3ADC-C3C9098F93E5}"/>
              </a:ext>
            </a:extLst>
          </p:cNvPr>
          <p:cNvSpPr txBox="1"/>
          <p:nvPr/>
        </p:nvSpPr>
        <p:spPr>
          <a:xfrm>
            <a:off x="771922" y="1203106"/>
            <a:ext cx="4302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Richard Lee Armstrong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B8DFB2-D905-3EAE-DF5C-2777B0FF0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1185" y="1403161"/>
            <a:ext cx="6338097" cy="474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7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CE23DB-38BF-6410-6AC2-125E83E01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6E7EA-594C-B0C8-ECC9-A64E212FF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992"/>
            <a:ext cx="10515600" cy="78504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Glide Blocks?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248D9D-ED9F-FEB8-B3E2-74F2CC8CCE67}"/>
              </a:ext>
            </a:extLst>
          </p:cNvPr>
          <p:cNvSpPr txBox="1"/>
          <p:nvPr/>
        </p:nvSpPr>
        <p:spPr>
          <a:xfrm>
            <a:off x="714978" y="2342063"/>
            <a:ext cx="36414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Also referred to as gravity slides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Younger rock with low-angle contact on older rock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5758E9-EA78-B44F-E5CB-06FC97B4F870}"/>
              </a:ext>
            </a:extLst>
          </p:cNvPr>
          <p:cNvSpPr/>
          <p:nvPr/>
        </p:nvSpPr>
        <p:spPr>
          <a:xfrm>
            <a:off x="8513805" y="5197776"/>
            <a:ext cx="3299254" cy="11659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diagram of a mountain range&#10;&#10;Description automatically generated">
            <a:extLst>
              <a:ext uri="{FF2B5EF4-FFF2-40B4-BE49-F238E27FC236}">
                <a16:creationId xmlns:a16="http://schemas.microsoft.com/office/drawing/2014/main" id="{47F35D59-5FCC-7954-708F-090D9DA19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7758" y="407633"/>
            <a:ext cx="6290049" cy="4236156"/>
          </a:xfrm>
          <a:prstGeom prst="rect">
            <a:avLst/>
          </a:prstGeom>
        </p:spPr>
      </p:pic>
      <p:pic>
        <p:nvPicPr>
          <p:cNvPr id="10" name="Picture 9" descr="A green and pink circles&#10;&#10;Description automatically generated">
            <a:extLst>
              <a:ext uri="{FF2B5EF4-FFF2-40B4-BE49-F238E27FC236}">
                <a16:creationId xmlns:a16="http://schemas.microsoft.com/office/drawing/2014/main" id="{D566CDF7-ACE9-2ADE-4028-7AA625BC975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-1" b="65398"/>
          <a:stretch/>
        </p:blipFill>
        <p:spPr>
          <a:xfrm rot="16200000">
            <a:off x="5901624" y="4337538"/>
            <a:ext cx="622300" cy="1516083"/>
          </a:xfrm>
          <a:prstGeom prst="rect">
            <a:avLst/>
          </a:prstGeom>
        </p:spPr>
      </p:pic>
      <p:pic>
        <p:nvPicPr>
          <p:cNvPr id="11" name="Picture 10" descr="A green and pink circles&#10;&#10;Description automatically generated">
            <a:extLst>
              <a:ext uri="{FF2B5EF4-FFF2-40B4-BE49-F238E27FC236}">
                <a16:creationId xmlns:a16="http://schemas.microsoft.com/office/drawing/2014/main" id="{656F8E03-7828-50B2-61D8-C62CD4A35EC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36499"/>
          <a:stretch/>
        </p:blipFill>
        <p:spPr>
          <a:xfrm rot="16200000">
            <a:off x="8775205" y="3704435"/>
            <a:ext cx="622300" cy="278229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16115697-A786-1D3D-EB40-6897ADBB7ABC}"/>
              </a:ext>
            </a:extLst>
          </p:cNvPr>
          <p:cNvGrpSpPr/>
          <p:nvPr/>
        </p:nvGrpSpPr>
        <p:grpSpPr>
          <a:xfrm>
            <a:off x="7141257" y="4867050"/>
            <a:ext cx="421920" cy="483120"/>
            <a:chOff x="7141257" y="4867050"/>
            <a:chExt cx="421920" cy="483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9F9C816-BBD7-BF4D-0468-AFE6A85ED80D}"/>
                    </a:ext>
                  </a:extLst>
                </p14:cNvPr>
                <p14:cNvContentPartPr/>
                <p14:nvPr/>
              </p14:nvContentPartPr>
              <p14:xfrm>
                <a:off x="7141257" y="4867050"/>
                <a:ext cx="421920" cy="4831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9F9C816-BBD7-BF4D-0468-AFE6A85ED80D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135137" y="4860930"/>
                  <a:ext cx="434160" cy="49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BD376EF-197F-0993-2D81-5411EDF754D2}"/>
                    </a:ext>
                  </a:extLst>
                </p14:cNvPr>
                <p14:cNvContentPartPr/>
                <p14:nvPr/>
              </p14:nvContentPartPr>
              <p14:xfrm>
                <a:off x="7237377" y="5042370"/>
                <a:ext cx="360" cy="3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BD376EF-197F-0993-2D81-5411EDF754D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231257" y="50362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4EAD0E5-D332-60B7-6723-4C7C244E7E67}"/>
                    </a:ext>
                  </a:extLst>
                </p14:cNvPr>
                <p14:cNvContentPartPr/>
                <p14:nvPr/>
              </p14:nvContentPartPr>
              <p14:xfrm>
                <a:off x="7387857" y="5042370"/>
                <a:ext cx="360" cy="3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4EAD0E5-D332-60B7-6723-4C7C244E7E6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81737" y="50362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7564994-ADF9-8B34-B713-8A0E11D64D8B}"/>
                    </a:ext>
                  </a:extLst>
                </p14:cNvPr>
                <p14:cNvContentPartPr/>
                <p14:nvPr/>
              </p14:nvContentPartPr>
              <p14:xfrm>
                <a:off x="7387857" y="5179530"/>
                <a:ext cx="360" cy="3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7564994-ADF9-8B34-B713-8A0E11D64D8B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81737" y="517341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0EC240D6-85CC-CA7E-1EC7-BC449BD80797}"/>
                    </a:ext>
                  </a:extLst>
                </p14:cNvPr>
                <p14:cNvContentPartPr/>
                <p14:nvPr/>
              </p14:nvContentPartPr>
              <p14:xfrm>
                <a:off x="7309737" y="5114370"/>
                <a:ext cx="360" cy="3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0EC240D6-85CC-CA7E-1EC7-BC449BD8079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03617" y="51082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65E46A7-8203-5204-F15A-33932DFB0089}"/>
                    </a:ext>
                  </a:extLst>
                </p14:cNvPr>
                <p14:cNvContentPartPr/>
                <p14:nvPr/>
              </p14:nvContentPartPr>
              <p14:xfrm>
                <a:off x="7426377" y="5114370"/>
                <a:ext cx="360" cy="3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65E46A7-8203-5204-F15A-33932DFB008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20257" y="51082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F1275F6-5FC5-D5D4-6B6A-9244BC918414}"/>
                    </a:ext>
                  </a:extLst>
                </p14:cNvPr>
                <p14:cNvContentPartPr/>
                <p14:nvPr/>
              </p14:nvContentPartPr>
              <p14:xfrm>
                <a:off x="7337097" y="5235690"/>
                <a:ext cx="360" cy="3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F1275F6-5FC5-D5D4-6B6A-9244BC918414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30977" y="522957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362C203-9C36-944B-FC9F-0AE17DA05CD8}"/>
                    </a:ext>
                  </a:extLst>
                </p14:cNvPr>
                <p14:cNvContentPartPr/>
                <p14:nvPr/>
              </p14:nvContentPartPr>
              <p14:xfrm>
                <a:off x="7233057" y="5154690"/>
                <a:ext cx="360" cy="3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362C203-9C36-944B-FC9F-0AE17DA05CD8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226937" y="514857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F01C369-1A10-A023-093A-4886D60936E9}"/>
                    </a:ext>
                  </a:extLst>
                </p14:cNvPr>
                <p14:cNvContentPartPr/>
                <p14:nvPr/>
              </p14:nvContentPartPr>
              <p14:xfrm>
                <a:off x="7405497" y="5285730"/>
                <a:ext cx="360" cy="3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F01C369-1A10-A023-093A-4886D60936E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99377" y="527961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4906507-1D23-0A50-5C78-A03B0DC91F5F}"/>
                    </a:ext>
                  </a:extLst>
                </p14:cNvPr>
                <p14:cNvContentPartPr/>
                <p14:nvPr/>
              </p14:nvContentPartPr>
              <p14:xfrm>
                <a:off x="7482897" y="5218050"/>
                <a:ext cx="360" cy="3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4906507-1D23-0A50-5C78-A03B0DC91F5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76777" y="521193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0C9384F-3278-B5C3-9228-EF888B426641}"/>
                    </a:ext>
                  </a:extLst>
                </p14:cNvPr>
                <p14:cNvContentPartPr/>
                <p14:nvPr/>
              </p14:nvContentPartPr>
              <p14:xfrm>
                <a:off x="7245297" y="5236410"/>
                <a:ext cx="360" cy="3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0C9384F-3278-B5C3-9228-EF888B42664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239177" y="523029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4FCB322-5F3B-FCDE-9DE1-E1D2B9C9C2BB}"/>
                    </a:ext>
                  </a:extLst>
                </p14:cNvPr>
                <p14:cNvContentPartPr/>
                <p14:nvPr/>
              </p14:nvContentPartPr>
              <p14:xfrm>
                <a:off x="7400457" y="4939050"/>
                <a:ext cx="360" cy="6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4FCB322-5F3B-FCDE-9DE1-E1D2B9C9C2B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394337" y="4932930"/>
                  <a:ext cx="12600" cy="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EFA5BD5-EC10-3A41-CD4A-9F8F7191DFA9}"/>
                    </a:ext>
                  </a:extLst>
                </p14:cNvPr>
                <p14:cNvContentPartPr/>
                <p14:nvPr/>
              </p14:nvContentPartPr>
              <p14:xfrm>
                <a:off x="7294257" y="4941570"/>
                <a:ext cx="360" cy="3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EFA5BD5-EC10-3A41-CD4A-9F8F7191DFA9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288137" y="493545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A713CA5-D4EC-BD88-FEA1-3F07C446C836}"/>
                    </a:ext>
                  </a:extLst>
                </p14:cNvPr>
                <p14:cNvContentPartPr/>
                <p14:nvPr/>
              </p14:nvContentPartPr>
              <p14:xfrm>
                <a:off x="7477497" y="5071530"/>
                <a:ext cx="360" cy="3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A713CA5-D4EC-BD88-FEA1-3F07C446C83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471377" y="506541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8A3B6B0-6BE5-2BFE-6870-31C1094E9A75}"/>
                    </a:ext>
                  </a:extLst>
                </p14:cNvPr>
                <p14:cNvContentPartPr/>
                <p14:nvPr/>
              </p14:nvContentPartPr>
              <p14:xfrm>
                <a:off x="7312257" y="5318850"/>
                <a:ext cx="360" cy="36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8A3B6B0-6BE5-2BFE-6870-31C1094E9A7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306137" y="5312730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6D98886-A79F-3BB7-E06F-34EE46283753}"/>
                    </a:ext>
                  </a:extLst>
                </p14:cNvPr>
                <p14:cNvContentPartPr/>
                <p14:nvPr/>
              </p14:nvContentPartPr>
              <p14:xfrm>
                <a:off x="7508457" y="5257650"/>
                <a:ext cx="360" cy="64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6D98886-A79F-3BB7-E06F-34EE4628375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502337" y="5251530"/>
                  <a:ext cx="12600" cy="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194F36D1-CC31-DCAA-EAFF-47B6611887A3}"/>
                    </a:ext>
                  </a:extLst>
                </p14:cNvPr>
                <p14:cNvContentPartPr/>
                <p14:nvPr/>
              </p14:nvContentPartPr>
              <p14:xfrm>
                <a:off x="7228017" y="5011770"/>
                <a:ext cx="360" cy="64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194F36D1-CC31-DCAA-EAFF-47B6611887A3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221897" y="5005650"/>
                  <a:ext cx="12600" cy="18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71E2F084-C94F-AE02-E53A-A0DFFBD5E017}"/>
                  </a:ext>
                </a:extLst>
              </p14:cNvPr>
              <p14:cNvContentPartPr/>
              <p14:nvPr/>
            </p14:nvContentPartPr>
            <p14:xfrm>
              <a:off x="7332417" y="4988730"/>
              <a:ext cx="360" cy="36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71E2F084-C94F-AE02-E53A-A0DFFBD5E01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326297" y="4982610"/>
                <a:ext cx="12600" cy="12600"/>
              </a:xfrm>
              <a:prstGeom prst="rect">
                <a:avLst/>
              </a:prstGeom>
            </p:spPr>
          </p:pic>
        </mc:Fallback>
      </mc:AlternateContent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BD5A32-947A-6C8E-8CC7-AFAC4314500E}"/>
              </a:ext>
            </a:extLst>
          </p:cNvPr>
          <p:cNvCxnSpPr>
            <a:cxnSpLocks/>
          </p:cNvCxnSpPr>
          <p:nvPr/>
        </p:nvCxnSpPr>
        <p:spPr>
          <a:xfrm flipH="1">
            <a:off x="5851218" y="5565600"/>
            <a:ext cx="4180288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F3DF05E-5E5A-4D1B-2C62-69730067CF1D}"/>
              </a:ext>
            </a:extLst>
          </p:cNvPr>
          <p:cNvSpPr txBox="1"/>
          <p:nvPr/>
        </p:nvSpPr>
        <p:spPr>
          <a:xfrm>
            <a:off x="7695210" y="5758383"/>
            <a:ext cx="5777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F0AB0-8453-EB0A-04BC-4835BFCEC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70E5-3651-D2AE-25E8-31C13C47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992"/>
            <a:ext cx="10515600" cy="78504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Reinterpretation: Big Baldy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EEAC50-86B9-3320-0349-DAE93EFF9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1140941"/>
            <a:ext cx="10067365" cy="506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6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A5231-BC5C-2BD8-6ED6-C6DFB172A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98E9A-C803-41D0-06E9-275E1D774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992"/>
            <a:ext cx="10515600" cy="78504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2BE13A-A732-D460-E76D-240BDCA95C6F}"/>
              </a:ext>
            </a:extLst>
          </p:cNvPr>
          <p:cNvSpPr txBox="1"/>
          <p:nvPr/>
        </p:nvSpPr>
        <p:spPr>
          <a:xfrm>
            <a:off x="623456" y="1201337"/>
            <a:ext cx="6624509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argued that denudation and gliding is directly related to the Sevier thrust belt.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Armstrong argues that: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 of denudement predates the Sevier thrust belt</a:t>
            </a: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magnitude of thrusting required is at least 1 magnitude larger than what we have observed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Ergo, unrelated…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5A4125-44AC-D65A-D821-BD7A9BF8DDF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2269" b="16786"/>
          <a:stretch/>
        </p:blipFill>
        <p:spPr>
          <a:xfrm>
            <a:off x="7710321" y="266992"/>
            <a:ext cx="4481679" cy="585432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BEC42E8-7370-8823-8F59-7679A14E5918}"/>
              </a:ext>
            </a:extLst>
          </p:cNvPr>
          <p:cNvSpPr txBox="1">
            <a:spLocks/>
          </p:cNvSpPr>
          <p:nvPr/>
        </p:nvSpPr>
        <p:spPr>
          <a:xfrm>
            <a:off x="623456" y="266991"/>
            <a:ext cx="10515600" cy="785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 to Sevier Orogeny</a:t>
            </a:r>
          </a:p>
        </p:txBody>
      </p:sp>
    </p:spTree>
    <p:extLst>
      <p:ext uri="{BB962C8B-B14F-4D97-AF65-F5344CB8AC3E}">
        <p14:creationId xmlns:p14="http://schemas.microsoft.com/office/powerpoint/2010/main" val="257482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7AE5A-65A5-BA64-7089-BF058D78B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35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“Arguments about mechanism are, for the most part unsatisfactory and inconclusive, as they require knowledge we do not have on the large-scale behavior of rocks. I prefer to analyze what has happened, geometrically and chronologically, rather than to try to answer abstract questions of how it happened.”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6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8E285-B9BD-0868-10E0-04406D8FC4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F0EE3-1A53-C1F3-1364-D5DDD118F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992"/>
            <a:ext cx="10515600" cy="78504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Armstrong’s model for past 200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595D05-2D26-659C-3994-E3025DC8FA81}"/>
              </a:ext>
            </a:extLst>
          </p:cNvPr>
          <p:cNvSpPr txBox="1"/>
          <p:nvPr/>
        </p:nvSpPr>
        <p:spPr>
          <a:xfrm>
            <a:off x="610010" y="1967820"/>
            <a:ext cx="4916732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 to sea-level. Existing tectonic complexity from Paleozoic/Triassic 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compression and isostatic uplift (Sevier thrust)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Volcanism and extension</a:t>
            </a: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19A0B5-2696-1678-3386-B9F6EB354C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223151"/>
            <a:ext cx="6799730" cy="462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17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292</Words>
  <Application>Microsoft Macintosh PowerPoint</Application>
  <PresentationFormat>Widescreen</PresentationFormat>
  <Paragraphs>64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Times</vt:lpstr>
      <vt:lpstr>Times New Roman</vt:lpstr>
      <vt:lpstr>Office Theme</vt:lpstr>
      <vt:lpstr>Low-Angle (Denudation) Faults, Hinterland of the Sevier Orogenic Belt, Eastern Nevada and Western Utah </vt:lpstr>
      <vt:lpstr>What are Glide Blocks?</vt:lpstr>
      <vt:lpstr>Example of Reinterpretation: Big Baldy</vt:lpstr>
      <vt:lpstr> </vt:lpstr>
      <vt:lpstr>PowerPoint Presentation</vt:lpstr>
      <vt:lpstr>Armstrong’s model for past 200 m.y.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Maia Zhang</dc:creator>
  <cp:lastModifiedBy>Maia Zhang</cp:lastModifiedBy>
  <cp:revision>45</cp:revision>
  <dcterms:created xsi:type="dcterms:W3CDTF">2024-09-10T05:55:29Z</dcterms:created>
  <dcterms:modified xsi:type="dcterms:W3CDTF">2024-11-12T17:06:15Z</dcterms:modified>
</cp:coreProperties>
</file>